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0"/>
  </p:notesMasterIdLst>
  <p:handoutMasterIdLst>
    <p:handoutMasterId r:id="rId21"/>
  </p:handoutMasterIdLst>
  <p:sldIdLst>
    <p:sldId id="268" r:id="rId2"/>
    <p:sldId id="277" r:id="rId3"/>
    <p:sldId id="287" r:id="rId4"/>
    <p:sldId id="286" r:id="rId5"/>
    <p:sldId id="288" r:id="rId6"/>
    <p:sldId id="297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298" r:id="rId15"/>
    <p:sldId id="301" r:id="rId16"/>
    <p:sldId id="299" r:id="rId17"/>
    <p:sldId id="300" r:id="rId18"/>
    <p:sldId id="29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7CBB-843F-464A-A764-71D6ADC27CFA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5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4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4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0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7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9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3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139942-0A2E-443A-842F-D6DE74360370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56F55-9FC0-474B-ADC4-A77A47F498E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9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138946-C5C1-4A11-BA69-F12F43F8A94B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67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655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3.png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3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3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3.png"/><Relationship Id="rId4" Type="http://schemas.openxmlformats.org/officeDocument/2006/relationships/customXml" Target="../ink/ink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&amp; Electricity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Unit 8 – Schematic Builds</a:t>
            </a:r>
          </a:p>
          <a:p>
            <a:endParaRPr lang="en-US" dirty="0"/>
          </a:p>
          <a:p>
            <a:r>
              <a:rPr lang="en-US" dirty="0"/>
              <a:t>Quiz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Potentiometer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11EEC-0F6A-0B4A-B1F4-2ADAC5D3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311233"/>
            <a:ext cx="5462001" cy="371185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05732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555 Timer IC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E9DB181-9E5E-654C-8A99-25207481F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0" r="9363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80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Light Emitting Diode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113399-5C80-7F4B-AB04-58D0B4A96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73" y="1151175"/>
            <a:ext cx="5375954" cy="40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Connected wires with a node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FE95CB-E3B2-2344-945F-33869B9C5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822" y="1048465"/>
            <a:ext cx="4240062" cy="42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9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Phototransistor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658FF22-C4E9-904B-8520-6133A564A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28" y="457200"/>
            <a:ext cx="5282042" cy="52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Light-dependent resistor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3E9E83F-DA07-5846-A4AA-D2FDD0E22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01" y="1484413"/>
            <a:ext cx="5672699" cy="33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02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Push Button Switch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11046E4-CF5A-634D-8955-2C78EC01E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545" y="1191585"/>
            <a:ext cx="4147274" cy="41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Piezo Speaker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1504CEC-F506-7F40-BD89-48A6DC58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63" y="1203695"/>
            <a:ext cx="4135164" cy="41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86B-0234-8940-B6B3-09CA536B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 are measured in what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358A-71BB-F746-9B1F-4461911D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- Farad</a:t>
            </a:r>
          </a:p>
          <a:p>
            <a:pPr lvl="2"/>
            <a:r>
              <a:rPr lang="en-US" sz="5000" i="1" dirty="0"/>
              <a:t> the ability of a body to store an electrical charge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C8995-D6C9-1142-AE03-64E145FD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9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9E9C-644B-40CF-8B60-7CD77F3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Builds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6FA5-60EE-4E88-BF08-02C91A452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F2B1D-5AE8-4375-BC2B-5E2210E6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8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6FA687-71C2-C642-A9D2-C3DF599B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Ohms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436C6-8196-E245-93AB-18249BD0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48" y="640081"/>
            <a:ext cx="5831718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5C984-56FF-2748-9BB3-92015E5E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900" kern="1200" cap="all" baseline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40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08EBF-9D8E-D74D-BD99-0BF6B31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3472A-BBFF-4C4C-92F5-F4A7E01D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" y="33313"/>
            <a:ext cx="10081846" cy="62532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369C61-593A-BF4A-B9D6-5F3969CDA5E8}"/>
              </a:ext>
            </a:extLst>
          </p:cNvPr>
          <p:cNvCxnSpPr>
            <a:cxnSpLocks/>
          </p:cNvCxnSpPr>
          <p:nvPr/>
        </p:nvCxnSpPr>
        <p:spPr>
          <a:xfrm flipV="1">
            <a:off x="6096000" y="1948721"/>
            <a:ext cx="1189220" cy="1173730"/>
          </a:xfrm>
          <a:prstGeom prst="straightConnector1">
            <a:avLst/>
          </a:prstGeom>
          <a:ln w="1079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3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Capacitor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C0DF7-5AC7-9B4C-9311-671D5BB6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59371-6300-D14A-9967-4D46F4589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966" y="3485213"/>
            <a:ext cx="2667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6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Capacitor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C9C89-8415-DB49-90FB-3D86D533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75" y="976373"/>
            <a:ext cx="4900743" cy="4900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0758A-6DDB-044D-8C35-6683DFDE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73" y="3450721"/>
            <a:ext cx="201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Resistor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B87E5-F68F-3247-AE8E-556A6FB9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59" y="1221627"/>
            <a:ext cx="5567792" cy="37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Battery or voltage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8332-892B-0A41-8B2C-6283B8D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422111"/>
            <a:ext cx="5462001" cy="34900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24734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Transistor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053C6-A88D-F945-8AF2-D1B2D8FA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945036"/>
            <a:ext cx="5462001" cy="2444245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92709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114</Words>
  <Application>Microsoft Macintosh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</vt:lpstr>
      <vt:lpstr>Electronics &amp; Electricity</vt:lpstr>
      <vt:lpstr>Schematic Builds</vt:lpstr>
      <vt:lpstr>Ohms Law</vt:lpstr>
      <vt:lpstr>PowerPoint Presentation</vt:lpstr>
      <vt:lpstr>Capacitor </vt:lpstr>
      <vt:lpstr>Capacitor </vt:lpstr>
      <vt:lpstr>Resistor</vt:lpstr>
      <vt:lpstr>Battery or voltage source</vt:lpstr>
      <vt:lpstr>Transistor</vt:lpstr>
      <vt:lpstr>Potentiometer</vt:lpstr>
      <vt:lpstr>555 Timer IC</vt:lpstr>
      <vt:lpstr>Light Emitting Diode</vt:lpstr>
      <vt:lpstr>Connected wires with a node</vt:lpstr>
      <vt:lpstr>Phototransistor</vt:lpstr>
      <vt:lpstr>Light-dependent resistor</vt:lpstr>
      <vt:lpstr>Push Button Switch</vt:lpstr>
      <vt:lpstr>Piezo Speaker</vt:lpstr>
      <vt:lpstr>Capacitors are measured in what unit?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&amp; Electricity</dc:title>
  <dc:creator>Nick Vertucci</dc:creator>
  <cp:lastModifiedBy>Nick Vertucci</cp:lastModifiedBy>
  <cp:revision>4</cp:revision>
  <dcterms:created xsi:type="dcterms:W3CDTF">2019-02-01T12:33:37Z</dcterms:created>
  <dcterms:modified xsi:type="dcterms:W3CDTF">2019-02-01T13:27:56Z</dcterms:modified>
</cp:coreProperties>
</file>